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60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2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66C22A-88E2-4674-9CCA-BF9424BB6237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A2BFA4-4051-481C-B24C-9CD5C519D0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352928" cy="345638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Родителям – о правилах дорожного движения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6561177" cy="4419853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Важно чтобы родители были примером для детей в соблюдении правил дорожного движения!</a:t>
            </a:r>
          </a:p>
        </p:txBody>
      </p:sp>
    </p:spTree>
    <p:extLst>
      <p:ext uri="{BB962C8B-B14F-4D97-AF65-F5344CB8AC3E}">
        <p14:creationId xmlns:p14="http://schemas.microsoft.com/office/powerpoint/2010/main" val="17227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 выходе из дома: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7228656" cy="4178864"/>
          </a:xfrm>
        </p:spPr>
        <p:txBody>
          <a:bodyPr/>
          <a:lstStyle/>
          <a:p>
            <a:r>
              <a:rPr lang="ru-RU" dirty="0"/>
              <a:t>если у подъезда дома возможно движение, сразу обратите внимание ребенка, нет ли приближающегося транспорта; если у подъезда стоят транспортные средства или растут деревья, приостановите свое движение и оглядитесь – нет ли 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196558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движении по тротуару: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7300664" cy="4106856"/>
          </a:xfrm>
        </p:spPr>
        <p:txBody>
          <a:bodyPr>
            <a:normAutofit/>
          </a:bodyPr>
          <a:lstStyle/>
          <a:p>
            <a:r>
              <a:rPr lang="ru-RU" sz="2800" dirty="0"/>
              <a:t>придерживайтесь правой стороны; взрослый должен находиться со стороны проезжей части; если тротуар находится рядом с дорогой, родители должны держать ребенка за руку.</a:t>
            </a:r>
          </a:p>
        </p:txBody>
      </p:sp>
    </p:spTree>
    <p:extLst>
      <p:ext uri="{BB962C8B-B14F-4D97-AF65-F5344CB8AC3E}">
        <p14:creationId xmlns:p14="http://schemas.microsoft.com/office/powerpoint/2010/main" val="31960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движении по тротуару: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92896"/>
            <a:ext cx="7372672" cy="3962840"/>
          </a:xfrm>
        </p:spPr>
        <p:txBody>
          <a:bodyPr>
            <a:normAutofit/>
          </a:bodyPr>
          <a:lstStyle/>
          <a:p>
            <a:r>
              <a:rPr lang="ru-RU" sz="2800" dirty="0"/>
              <a:t>приучите ребенка, идя по тротуару, внимательно наблюдать за выездом машин со двора; не приучайте детей выходить на проезжую часть; коляски и санки везите только по тротуару.</a:t>
            </a:r>
          </a:p>
        </p:txBody>
      </p:sp>
    </p:spTree>
    <p:extLst>
      <p:ext uri="{BB962C8B-B14F-4D97-AF65-F5344CB8AC3E}">
        <p14:creationId xmlns:p14="http://schemas.microsoft.com/office/powerpoint/2010/main" val="29663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Готовясь перейти через дорогу: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7444680" cy="4466896"/>
          </a:xfrm>
        </p:spPr>
        <p:txBody>
          <a:bodyPr/>
          <a:lstStyle/>
          <a:p>
            <a:r>
              <a:rPr lang="ru-RU" dirty="0"/>
              <a:t>остановитесь, осмотрите проезжую часть; развивайте у ребенка наблюдательность за дорогой; подчеркивайте свои движения: поворот головы для осмотра дороги, остановку для осмотра дороги, остановку для пропуска автомобилей; учите ребенка всматриваться вдаль, различать приближающиеся машины.</a:t>
            </a:r>
          </a:p>
        </p:txBody>
      </p:sp>
    </p:spTree>
    <p:extLst>
      <p:ext uri="{BB962C8B-B14F-4D97-AF65-F5344CB8AC3E}">
        <p14:creationId xmlns:p14="http://schemas.microsoft.com/office/powerpoint/2010/main" val="399494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Готовясь перейти через дорогу: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7300664" cy="4322880"/>
          </a:xfrm>
        </p:spPr>
        <p:txBody>
          <a:bodyPr/>
          <a:lstStyle/>
          <a:p>
            <a:r>
              <a:rPr lang="ru-RU" dirty="0"/>
              <a:t>не стойте с ребенком на краю тротуара; обратите внимание ребенка на транспортное средство, готовящееся к повороту; расскажите о сигналах указателей поворота у машин; покажите, как транспортное средство останавливается у перехода, как оно движется по инерции.</a:t>
            </a:r>
          </a:p>
        </p:txBody>
      </p:sp>
    </p:spTree>
    <p:extLst>
      <p:ext uri="{BB962C8B-B14F-4D97-AF65-F5344CB8AC3E}">
        <p14:creationId xmlns:p14="http://schemas.microsoft.com/office/powerpoint/2010/main" val="20344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переходе проезжей части: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7372672" cy="4322880"/>
          </a:xfrm>
        </p:spPr>
        <p:txBody>
          <a:bodyPr/>
          <a:lstStyle/>
          <a:p>
            <a:r>
              <a:rPr lang="ru-RU" dirty="0"/>
              <a:t>переходите дорогу только по пешеходному переходу или на перекрестке; идите только на зеленый сигнал светофора, даже если нет машин; выходя на проезжую часть, прекращайте разговоры; не спешите, не бегите, переходите дорогу размеренно.</a:t>
            </a:r>
          </a:p>
        </p:txBody>
      </p:sp>
    </p:spTree>
    <p:extLst>
      <p:ext uri="{BB962C8B-B14F-4D97-AF65-F5344CB8AC3E}">
        <p14:creationId xmlns:p14="http://schemas.microsoft.com/office/powerpoint/2010/main" val="22652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переходе проезжей части: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7444680" cy="3962840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не переходите улицу под углом, объясните ребенку, что так хуже видно дорогу; не выходите на проезжую часть с ребенком из-за транспорта или кустов, не осмотрев предварительно улицу; не торопитесь перейти дорогу, если на другой стороне вы увидели друзей, нужный автобус, приучите ребенка, что это опасно.</a:t>
            </a:r>
          </a:p>
        </p:txBody>
      </p:sp>
    </p:spTree>
    <p:extLst>
      <p:ext uri="{BB962C8B-B14F-4D97-AF65-F5344CB8AC3E}">
        <p14:creationId xmlns:p14="http://schemas.microsoft.com/office/powerpoint/2010/main" val="17264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 переходе проезжей части: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7228656" cy="4466896"/>
          </a:xfrm>
        </p:spPr>
        <p:txBody>
          <a:bodyPr/>
          <a:lstStyle/>
          <a:p>
            <a:r>
              <a:rPr lang="ru-RU" dirty="0"/>
              <a:t>при переходе по нерегулируемому перекрестку учите ребенка внимательно следить за началом движения транспорта; объясните ребенку, что даже на дороге, где мало машин, переходить надо осторожно, так как машина может выехать со двора, из переулка.</a:t>
            </a:r>
          </a:p>
        </p:txBody>
      </p:sp>
    </p:spTree>
    <p:extLst>
      <p:ext uri="{BB962C8B-B14F-4D97-AF65-F5344CB8AC3E}">
        <p14:creationId xmlns:p14="http://schemas.microsoft.com/office/powerpoint/2010/main" val="12637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посадке и высадке из транспорта: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7228656" cy="4610912"/>
          </a:xfrm>
        </p:spPr>
        <p:txBody>
          <a:bodyPr>
            <a:normAutofit/>
          </a:bodyPr>
          <a:lstStyle/>
          <a:p>
            <a:r>
              <a:rPr lang="ru-RU" dirty="0"/>
              <a:t>выходите первыми, впереди ребенка, иначе ребенок может упасть, выбежать на проезжую часть; подходите для посадки к двери только после полной остановки; не садитесь в транспорт в последний момент (может прищемить дверями); приучите ребенка быть внимательным в зоне остановки – это опасное место (плохой обзор дороги, пассажиры могут вытолкнуть ребенка на дорогу).</a:t>
            </a:r>
          </a:p>
        </p:txBody>
      </p:sp>
    </p:spTree>
    <p:extLst>
      <p:ext uri="{BB962C8B-B14F-4D97-AF65-F5344CB8AC3E}">
        <p14:creationId xmlns:p14="http://schemas.microsoft.com/office/powerpoint/2010/main" val="349105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6705193" cy="463587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Проанализировав дорожно-транспортные происшествия, в которых пострадали дети, установлено, что 80 % происшествий произошли в радиусе одного километра от их дома. То есть в тех местах, где ребята должны были бы хорошо знать условия движения транспорта, места пешеходных переходов, установки светофоров, заведомо опасные участки.</a:t>
            </a:r>
          </a:p>
        </p:txBody>
      </p:sp>
    </p:spTree>
    <p:extLst>
      <p:ext uri="{BB962C8B-B14F-4D97-AF65-F5344CB8AC3E}">
        <p14:creationId xmlns:p14="http://schemas.microsoft.com/office/powerpoint/2010/main" val="19582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Соблюдать правила необходимо и в автомобиле.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7300664" cy="4178864"/>
          </a:xfrm>
        </p:spPr>
        <p:txBody>
          <a:bodyPr/>
          <a:lstStyle/>
          <a:p>
            <a:r>
              <a:rPr lang="ru-RU" dirty="0"/>
              <a:t>Здесь перед вами открывается обширное поле деятельности, так как примерно каждый третий ребёнок, ставший жертвой дорожно-транспортного происшествия, находился в качестве пассажира в автомобиле. Это доказывает, как важно соблюдать следующие правила: </a:t>
            </a:r>
          </a:p>
        </p:txBody>
      </p:sp>
    </p:spTree>
    <p:extLst>
      <p:ext uri="{BB962C8B-B14F-4D97-AF65-F5344CB8AC3E}">
        <p14:creationId xmlns:p14="http://schemas.microsoft.com/office/powerpoint/2010/main" val="1749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Соблюдать правила необходимо и в автомобиле.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7300664" cy="4250872"/>
          </a:xfrm>
        </p:spPr>
        <p:txBody>
          <a:bodyPr/>
          <a:lstStyle/>
          <a:p>
            <a:r>
              <a:rPr lang="ru-RU" dirty="0"/>
              <a:t>пристёгиваться ремнями необходимо абсолютно всем! В том числе и в чужом автомобиле, и при езде на короткие расстояния. Если это правило автоматически выполняется взрослыми, то оно легко войдёт у ребёнка в постоянную привычку. </a:t>
            </a:r>
          </a:p>
        </p:txBody>
      </p:sp>
    </p:spTree>
    <p:extLst>
      <p:ext uri="{BB962C8B-B14F-4D97-AF65-F5344CB8AC3E}">
        <p14:creationId xmlns:p14="http://schemas.microsoft.com/office/powerpoint/2010/main" val="1010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Соблюдать правила необходимо и в автомобиле.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7300664" cy="4178864"/>
          </a:xfrm>
        </p:spPr>
        <p:txBody>
          <a:bodyPr/>
          <a:lstStyle/>
          <a:p>
            <a:r>
              <a:rPr lang="ru-RU" dirty="0"/>
              <a:t>если это возможно, дети должны занимать самые безопасные места в автомобиле: середину или правую часть заднего сиденья, так как с него можно безопасно выйти прямо на тротуар. </a:t>
            </a:r>
          </a:p>
        </p:txBody>
      </p:sp>
    </p:spTree>
    <p:extLst>
      <p:ext uri="{BB962C8B-B14F-4D97-AF65-F5344CB8AC3E}">
        <p14:creationId xmlns:p14="http://schemas.microsoft.com/office/powerpoint/2010/main" val="15920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Соблюдать правила необходимо и в автомобиле.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7300664" cy="4322880"/>
          </a:xfrm>
        </p:spPr>
        <p:txBody>
          <a:bodyPr>
            <a:normAutofit/>
          </a:bodyPr>
          <a:lstStyle/>
          <a:p>
            <a:r>
              <a:rPr lang="ru-RU" dirty="0"/>
              <a:t>как водитель или пассажир вы тоже постоянно являете пример для подражания. Не будьте агрессивны по отношению к другим участникам движения, не обрушивайте на них поток проклятий. Вместо этого объясните конкретно, в чём их ошибка. Используйте различные ситуации для объяснения правил дорожного движения, спокойно признавайте и свои собственные ошибки. </a:t>
            </a:r>
          </a:p>
        </p:txBody>
      </p:sp>
    </p:spTree>
    <p:extLst>
      <p:ext uri="{BB962C8B-B14F-4D97-AF65-F5344CB8AC3E}">
        <p14:creationId xmlns:p14="http://schemas.microsoft.com/office/powerpoint/2010/main" val="18368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Соблюдать правила необходимо и в автомобиле.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7300664" cy="4034848"/>
          </a:xfrm>
        </p:spPr>
        <p:txBody>
          <a:bodyPr/>
          <a:lstStyle/>
          <a:p>
            <a:r>
              <a:rPr lang="ru-RU" dirty="0"/>
              <a:t>во время длительных поездок почаще останавливайтесь. Детям необходимо двигаться; прибегайте к альтернативным способам передвижения: автобус, железная дорога, велосипед или ходьба пешком.</a:t>
            </a:r>
          </a:p>
        </p:txBody>
      </p:sp>
    </p:spTree>
    <p:extLst>
      <p:ext uri="{BB962C8B-B14F-4D97-AF65-F5344CB8AC3E}">
        <p14:creationId xmlns:p14="http://schemas.microsoft.com/office/powerpoint/2010/main" val="24805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Помните!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7444680" cy="4178864"/>
          </a:xfrm>
        </p:spPr>
        <p:txBody>
          <a:bodyPr/>
          <a:lstStyle/>
          <a:p>
            <a:r>
              <a:rPr lang="ru-RU" dirty="0"/>
              <a:t>Ребенок учится законам улицы, беря пример с вас – родителей, других взрослых. Пусть ваш пример учит дисциплинированному поведению на улице не только вашего ребенка, но и других детей. Старайтесь сделать все возможное, чтобы оградить детей от несчастных случаев на дорогах!</a:t>
            </a:r>
          </a:p>
        </p:txBody>
      </p:sp>
    </p:spTree>
    <p:extLst>
      <p:ext uri="{BB962C8B-B14F-4D97-AF65-F5344CB8AC3E}">
        <p14:creationId xmlns:p14="http://schemas.microsoft.com/office/powerpoint/2010/main" val="41644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7300664" cy="4466896"/>
          </a:xfrm>
        </p:spPr>
        <p:txBody>
          <a:bodyPr>
            <a:normAutofit/>
          </a:bodyPr>
          <a:lstStyle/>
          <a:p>
            <a:pPr algn="ctr"/>
            <a:r>
              <a:rPr lang="ru-RU" sz="6000" dirty="0"/>
              <a:t>СПАСИБО ЗА ВНИМАНИЕ ! </a:t>
            </a:r>
          </a:p>
        </p:txBody>
      </p:sp>
    </p:spTree>
    <p:extLst>
      <p:ext uri="{BB962C8B-B14F-4D97-AF65-F5344CB8AC3E}">
        <p14:creationId xmlns:p14="http://schemas.microsoft.com/office/powerpoint/2010/main" val="35186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Причины дорожно-транспортных происшествий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7228656" cy="4466896"/>
          </a:xfrm>
        </p:spPr>
        <p:txBody>
          <a:bodyPr/>
          <a:lstStyle/>
          <a:p>
            <a:r>
              <a:rPr lang="ru-RU" dirty="0"/>
              <a:t>выход на проезжую часть в неустановленном месте перед близко идущим транспортом (мало кто из наших детей имеет привычку останавливаться перед переходом проезжей части, внимательно её осматривать с поворотом головы и контролировать ситуацию слева и справа во время движения).</a:t>
            </a:r>
          </a:p>
        </p:txBody>
      </p:sp>
    </p:spTree>
    <p:extLst>
      <p:ext uri="{BB962C8B-B14F-4D97-AF65-F5344CB8AC3E}">
        <p14:creationId xmlns:p14="http://schemas.microsoft.com/office/powerpoint/2010/main" val="8792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дорожно-транспортных происшествий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7300664" cy="4250872"/>
          </a:xfrm>
        </p:spPr>
        <p:txBody>
          <a:bodyPr/>
          <a:lstStyle/>
          <a:p>
            <a:r>
              <a:rPr lang="ru-RU" dirty="0" smtClean="0"/>
              <a:t>выход на проезжую часть из-за автобуса, троллейбуса или другого препятствия (наши дети не привыкли идти к пешеходному переходу, выйдя из транспортного средства или осматривать проезжую часть, прежде чем выйти из-за кустарника или сугробов).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05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Причины дорожно-транспортных происшествий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7300664" cy="4178864"/>
          </a:xfrm>
        </p:spPr>
        <p:txBody>
          <a:bodyPr/>
          <a:lstStyle/>
          <a:p>
            <a:r>
              <a:rPr lang="ru-RU" dirty="0"/>
              <a:t>игра на проезжей части (наши дети привыкли, что вся свободная территория – место для игр); ходьба по проезжей части (даже при наличии рядом тротуара большая часть детей имеет привычку идти по проезжей части, при этом чаще всего со всевозможными нарушениями).</a:t>
            </a:r>
          </a:p>
        </p:txBody>
      </p:sp>
    </p:spTree>
    <p:extLst>
      <p:ext uri="{BB962C8B-B14F-4D97-AF65-F5344CB8AC3E}">
        <p14:creationId xmlns:p14="http://schemas.microsoft.com/office/powerpoint/2010/main" val="31314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Причины дорожно-транспортных происшествий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/>
              <a:t>физиологические особенности детей</a:t>
            </a:r>
            <a:r>
              <a:rPr lang="ru-RU" sz="2800" i="1" dirty="0" smtClean="0"/>
              <a:t>:</a:t>
            </a:r>
          </a:p>
          <a:p>
            <a:pPr marL="0" indent="0">
              <a:buNone/>
            </a:pPr>
            <a:r>
              <a:rPr lang="ru-RU" sz="2800" i="1" dirty="0" smtClean="0"/>
              <a:t> </a:t>
            </a:r>
            <a:r>
              <a:rPr lang="ru-RU" dirty="0"/>
              <a:t>ребёнок до 8 лет ещё плохо распознаёт источник звуков (он не всегда может определить направление, откуда доносится шум), и слышит только те звуки, которые ему интересны; поле зрения ребёнка гораздо уже, чем у взрослого, сектор обзора ребёнка намного меньше.</a:t>
            </a:r>
          </a:p>
        </p:txBody>
      </p:sp>
    </p:spTree>
    <p:extLst>
      <p:ext uri="{BB962C8B-B14F-4D97-AF65-F5344CB8AC3E}">
        <p14:creationId xmlns:p14="http://schemas.microsoft.com/office/powerpoint/2010/main" val="25008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Причины дорожно-транспортных происшествий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i="1" dirty="0"/>
              <a:t>физиологические особенности детей: </a:t>
            </a:r>
            <a:endParaRPr lang="ru-RU" sz="3000" i="1" dirty="0" smtClean="0"/>
          </a:p>
          <a:p>
            <a:pPr marL="0" indent="0">
              <a:buNone/>
            </a:pPr>
            <a:r>
              <a:rPr lang="ru-RU" dirty="0" smtClean="0"/>
              <a:t>Реакция </a:t>
            </a:r>
            <a:r>
              <a:rPr lang="ru-RU" dirty="0"/>
              <a:t>у ребёнка по сравнению со взрослыми значительно замедленная. Времени, чтобы отреагировать на опасность, нужно значительно больше. У взрослого пешехода на то, чтобы воспринять обстановку, обдумать её, принять решение и действовать, уходит примерно 0,8 – 1 сек. Ребёнку требуется для этого 3-4 секунды. Ребёнок не в состоянии на бегу сразу же остановиться, поэтому на сигнал автомобиля он реагирует со значительным опозданием. Даже, чтобы отличить движущуюся машину от стоящей, семилетнему ребёнку требуется до 4 секунд, а взрослому на это нужно лишь четверть секунды.</a:t>
            </a:r>
          </a:p>
        </p:txBody>
      </p:sp>
    </p:spTree>
    <p:extLst>
      <p:ext uri="{BB962C8B-B14F-4D97-AF65-F5344CB8AC3E}">
        <p14:creationId xmlns:p14="http://schemas.microsoft.com/office/powerpoint/2010/main" val="20681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Причины дорожно-транспортных происшествий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/>
              <a:t>Психологические особенности детей</a:t>
            </a:r>
            <a:r>
              <a:rPr lang="ru-RU" sz="2800" i="1" dirty="0" smtClean="0"/>
              <a:t>:</a:t>
            </a:r>
          </a:p>
          <a:p>
            <a:pPr marL="0" indent="0">
              <a:buNone/>
            </a:pPr>
            <a:r>
              <a:rPr lang="ru-RU" sz="2800" i="1" dirty="0" smtClean="0"/>
              <a:t> </a:t>
            </a:r>
            <a:r>
              <a:rPr lang="ru-RU" dirty="0"/>
              <a:t>внимание ребёнка сосредоточенно на том, что он делает. Заметив предмет или человека, который привлекает его внимание, ребёнок может устремиться к ним, забыв обо всём на свете. Догнать приятеля, уже перешедшего на другую сторону дороги, или подобрать уже укатившийся мячик для ребёнка гораздо важнее, чем надвигающаяся машина.</a:t>
            </a:r>
          </a:p>
        </p:txBody>
      </p:sp>
    </p:spTree>
    <p:extLst>
      <p:ext uri="{BB962C8B-B14F-4D97-AF65-F5344CB8AC3E}">
        <p14:creationId xmlns:p14="http://schemas.microsoft.com/office/powerpoint/2010/main" val="30831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Причины дорожно-транспортных происшествий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7372672" cy="4538904"/>
          </a:xfrm>
        </p:spPr>
        <p:txBody>
          <a:bodyPr>
            <a:normAutofit/>
          </a:bodyPr>
          <a:lstStyle/>
          <a:p>
            <a:r>
              <a:rPr lang="ru-RU" sz="2800" i="1" dirty="0"/>
              <a:t>психологические особенности детей: </a:t>
            </a:r>
            <a:endParaRPr lang="ru-RU" sz="2800" i="1" dirty="0" smtClean="0"/>
          </a:p>
          <a:p>
            <a:pPr marL="0" indent="0">
              <a:buNone/>
            </a:pPr>
            <a:r>
              <a:rPr lang="ru-RU" dirty="0" smtClean="0"/>
              <a:t>ребёнок </a:t>
            </a:r>
            <a:r>
              <a:rPr lang="ru-RU" dirty="0"/>
              <a:t>не осознаёт ответственности за собственное поведение на дороге. Не прогнозирует, к каким последствиям приведёт его поступок для других участников движения и для него лично. Собственная безопасность в условиях движения, особенно на пешеходных переходах, зачастую им недооценивается.</a:t>
            </a:r>
          </a:p>
        </p:txBody>
      </p:sp>
    </p:spTree>
    <p:extLst>
      <p:ext uri="{BB962C8B-B14F-4D97-AF65-F5344CB8AC3E}">
        <p14:creationId xmlns:p14="http://schemas.microsoft.com/office/powerpoint/2010/main" val="219244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</TotalTime>
  <Words>1176</Words>
  <Application>Microsoft Office PowerPoint</Application>
  <PresentationFormat>Экран (4:3)</PresentationFormat>
  <Paragraphs>52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Родителям – о правилах дорожного движения</vt:lpstr>
      <vt:lpstr>Презентация PowerPoint</vt:lpstr>
      <vt:lpstr>Причины дорожно-транспортных происшествий</vt:lpstr>
      <vt:lpstr>Причины дорожно-транспортных происшествий</vt:lpstr>
      <vt:lpstr>Причины дорожно-транспортных происшествий</vt:lpstr>
      <vt:lpstr>Причины дорожно-транспортных происшествий</vt:lpstr>
      <vt:lpstr>Причины дорожно-транспортных происшествий</vt:lpstr>
      <vt:lpstr>Причины дорожно-транспортных происшествий</vt:lpstr>
      <vt:lpstr>Причины дорожно-транспортных происшествий</vt:lpstr>
      <vt:lpstr>Презентация PowerPoint</vt:lpstr>
      <vt:lpstr>При выходе из дома:</vt:lpstr>
      <vt:lpstr>При движении по тротуару:</vt:lpstr>
      <vt:lpstr>При движении по тротуару:</vt:lpstr>
      <vt:lpstr>Готовясь перейти через дорогу:</vt:lpstr>
      <vt:lpstr>Готовясь перейти через дорогу:</vt:lpstr>
      <vt:lpstr>При переходе проезжей части:</vt:lpstr>
      <vt:lpstr>При переходе проезжей части:</vt:lpstr>
      <vt:lpstr>При переходе проезжей части:</vt:lpstr>
      <vt:lpstr>При посадке и высадке из транспорта:</vt:lpstr>
      <vt:lpstr>Соблюдать правила необходимо и в автомобиле.</vt:lpstr>
      <vt:lpstr>Соблюдать правила необходимо и в автомобиле.</vt:lpstr>
      <vt:lpstr>Соблюдать правила необходимо и в автомобиле.</vt:lpstr>
      <vt:lpstr>Соблюдать правила необходимо и в автомобиле.</vt:lpstr>
      <vt:lpstr>Соблюдать правила необходимо и в автомобиле.</vt:lpstr>
      <vt:lpstr>Помните!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artbook</dc:creator>
  <cp:lastModifiedBy>artbook</cp:lastModifiedBy>
  <cp:revision>9</cp:revision>
  <dcterms:created xsi:type="dcterms:W3CDTF">2017-09-30T17:44:23Z</dcterms:created>
  <dcterms:modified xsi:type="dcterms:W3CDTF">2017-10-03T03:39:00Z</dcterms:modified>
</cp:coreProperties>
</file>